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319" r:id="rId3"/>
    <p:sldId id="257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0" r:id="rId20"/>
    <p:sldId id="318" r:id="rId21"/>
    <p:sldId id="263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61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9" r:id="rId43"/>
    <p:sldId id="298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11" r:id="rId54"/>
    <p:sldId id="310" r:id="rId55"/>
    <p:sldId id="312" r:id="rId56"/>
    <p:sldId id="313" r:id="rId57"/>
    <p:sldId id="314" r:id="rId58"/>
    <p:sldId id="315" r:id="rId59"/>
    <p:sldId id="316" r:id="rId60"/>
    <p:sldId id="317" r:id="rId61"/>
    <p:sldId id="321" r:id="rId6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242" autoAdjust="0"/>
  </p:normalViewPr>
  <p:slideViewPr>
    <p:cSldViewPr snapToGrid="0">
      <p:cViewPr varScale="1">
        <p:scale>
          <a:sx n="67" d="100"/>
          <a:sy n="67" d="100"/>
        </p:scale>
        <p:origin x="8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BBE27-708F-4786-8A86-30FA752B813C}" type="datetimeFigureOut">
              <a:rPr lang="nl-BE" smtClean="0"/>
              <a:t>26/01/2021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F1604-EBBC-4C9C-B390-B7CD1A5415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068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Als je het liedje op de volgende slide afspeelt, heb je mooi 2 minuten getimed. 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9013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33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3569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7276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43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8261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44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2155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45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00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46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5822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47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3374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48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730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49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603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Als je het liedje op de volgende slide laat afspelen heb je perfect 2 minuten getimed.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4665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50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9937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51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9969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52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4892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53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7251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54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51607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55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8976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56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097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57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15422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58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31634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59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439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56933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60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88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055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2001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2065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2710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0760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F1604-EBBC-4C9C-B390-B7CD1A5415EF}" type="slidenum">
              <a:rPr lang="nl-BE" smtClean="0"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46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735D7-125F-4E21-BD4A-80B436230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525DAB4-2585-446C-987F-1E336A63A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8DDDC5-8CD8-4E19-BD24-6563BE54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D48-1E26-4274-B57D-EB9FE7E5E50C}" type="datetimeFigureOut">
              <a:rPr lang="nl-BE" smtClean="0"/>
              <a:t>26/01/2021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BBE431-425F-47A6-9055-71813D21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12F88D-9627-447B-8F54-D37A07C1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839B-D3AA-4592-82F6-CB216909F8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694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BE4E8-1D39-4937-B4CA-3B75B098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0ED0308-78E5-4AC9-BEA5-B0014E69E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75247B-49F0-4CA9-8F19-20137B6C7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D48-1E26-4274-B57D-EB9FE7E5E50C}" type="datetimeFigureOut">
              <a:rPr lang="nl-BE" smtClean="0"/>
              <a:t>26/01/2021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05BD2B-5CA7-4A1B-8977-971F8E048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DD30EA-E2A7-4272-BA5D-7C632645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839B-D3AA-4592-82F6-CB216909F8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702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B2BC0D6-0A2C-480E-B992-1D23F7685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EEE7CAF-61CE-4FC4-B184-683F7857D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543810-8D7E-4432-8A5E-BBEEFAFF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D48-1E26-4274-B57D-EB9FE7E5E50C}" type="datetimeFigureOut">
              <a:rPr lang="nl-BE" smtClean="0"/>
              <a:t>26/01/2021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AE2569-418F-455D-95E5-4B7DE168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84525E-1DB0-4FE9-9BE3-0490BA127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839B-D3AA-4592-82F6-CB216909F8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386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45293-B0F1-4032-BE4F-E3CAB5B82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428635-1D38-4F79-A503-7F1238ECA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EDC330-2FD1-431F-8F0D-06BDA1B6B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D48-1E26-4274-B57D-EB9FE7E5E50C}" type="datetimeFigureOut">
              <a:rPr lang="nl-BE" smtClean="0"/>
              <a:t>26/01/2021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E98CC8-167D-4960-BBE9-5E765E27D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2D3893-3B40-418B-9889-B3538F89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839B-D3AA-4592-82F6-CB216909F8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577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3005C-7129-4337-BDCB-08C611A7A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026CF4-0EEF-4A13-A08C-85E27AD9A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4C4538-CECD-4284-B74A-0EA2295E6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D48-1E26-4274-B57D-EB9FE7E5E50C}" type="datetimeFigureOut">
              <a:rPr lang="nl-BE" smtClean="0"/>
              <a:t>26/01/2021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D02E09-97B7-4F79-B22D-4C1D83D3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0B12DD-AA15-4995-A9FF-FAC46925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839B-D3AA-4592-82F6-CB216909F8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967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0809E-CD93-4F56-962D-AB5F71493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0BBF76-7706-47B7-9680-C68564866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3F292D5-FFF8-48A7-8FB2-795503826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264D43-2E8D-4DB1-B68A-14672F7DC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D48-1E26-4274-B57D-EB9FE7E5E50C}" type="datetimeFigureOut">
              <a:rPr lang="nl-BE" smtClean="0"/>
              <a:t>26/01/2021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086FF0-339B-455C-AC0C-E5F62677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EF97DF-D884-496C-88ED-13BFD3D0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839B-D3AA-4592-82F6-CB216909F8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70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76C556-C639-49E9-9CF6-F65B3E97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A9AB8D-A7E4-4E5D-995C-D56F619E4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BFBB9A-B34C-4C85-89B9-79E52736C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BCF771-6444-4A13-AA90-66F659F40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C93BDB-CC2A-4C90-9FE6-629B95350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D415B19-20DB-436F-8272-BE19E2B19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D48-1E26-4274-B57D-EB9FE7E5E50C}" type="datetimeFigureOut">
              <a:rPr lang="nl-BE" smtClean="0"/>
              <a:t>26/01/2021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F23322E-E1FB-4C17-8258-6B716743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44BF90D-83B7-40F7-AE7E-1051FFEE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839B-D3AA-4592-82F6-CB216909F8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081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E0180-6F1D-4FB7-934A-5AA207311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21DE0CA-9651-4BBC-8C22-7AFF9135B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D48-1E26-4274-B57D-EB9FE7E5E50C}" type="datetimeFigureOut">
              <a:rPr lang="nl-BE" smtClean="0"/>
              <a:t>26/01/2021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B48841-99A2-4E41-AD1D-68AEC974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8EEB5CD-6F9F-49DE-A1C8-49A3A1DFD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839B-D3AA-4592-82F6-CB216909F8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596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85380CC-D2F1-44A6-9757-7B0FBD51D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D48-1E26-4274-B57D-EB9FE7E5E50C}" type="datetimeFigureOut">
              <a:rPr lang="nl-BE" smtClean="0"/>
              <a:t>26/01/2021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461881E-14AF-4F08-B6A5-1AAA18C76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5985DB-100E-4F34-B5E5-CAC18FDF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839B-D3AA-4592-82F6-CB216909F8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351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42B507-D674-4D49-8005-8D5925338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C9FA24-6740-4C1A-B33D-3F5F0E683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05C94C8-5514-42D7-8C11-1CEFFADB3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32550D-AD03-474A-8EC3-DC992718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D48-1E26-4274-B57D-EB9FE7E5E50C}" type="datetimeFigureOut">
              <a:rPr lang="nl-BE" smtClean="0"/>
              <a:t>26/01/2021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0BA51D0-117F-4014-B9F3-7FD3A709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B2D2949-603E-4E9B-B983-8ACEC567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839B-D3AA-4592-82F6-CB216909F8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415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C4D81-22BD-4015-9321-0BBBDA475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9203A5F-751E-4E51-85AE-3D0CB6A243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6822BE-F26D-4FE0-AC99-58072909E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07A8E86-D5FF-4411-8D39-6C20246E2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DD48-1E26-4274-B57D-EB9FE7E5E50C}" type="datetimeFigureOut">
              <a:rPr lang="nl-BE" smtClean="0"/>
              <a:t>26/01/2021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58FDAA5-DCE0-4654-A4BF-98D1C7AEC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EC054A-91EC-4E0A-BEFB-3C7D699B4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839B-D3AA-4592-82F6-CB216909F8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995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65D4AFF-5F00-4261-AD48-F3D0D7FF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DAA228-0548-4E62-9527-A3F8B8867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5A7052-C343-4965-B540-872838665C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DDD48-1E26-4274-B57D-EB9FE7E5E50C}" type="datetimeFigureOut">
              <a:rPr lang="nl-BE" smtClean="0"/>
              <a:t>26/01/2021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8E95DB-A10B-4894-A7C4-CC0C2B31A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879E77-32FE-4AB4-A17D-687AA542C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8839B-D3AA-4592-82F6-CB216909F8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777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xhr6oOPnh8?feature=oembed" TargetMode="Externa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7meN_d91Fo?feature=oembed" TargetMode="Externa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FEDBewcfks?feature=oembed" TargetMode="Externa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8P4HtsUlp8?feature=oembed" TargetMode="Externa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klMOMGXg6c?start=60&amp;feature=oembed" TargetMode="Externa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4JV_xfqVmY?start=87&amp;feature=oembed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H0yWKdZM8g?feature=oembed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uxRP-dV17o?feature=oembed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V9KxPohXD0?feature=oembed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zwK5fDUOY4?feature=oembed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vkAklpDXf4?start=40&amp;feature=oembed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J_uO7TOmo4?feature=oembed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0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CreqnbWstQ?feature=oembed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0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xBInTmAdYc?start=14&amp;feature=oembed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0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ZgNQwxxz2M?start=32&amp;feature=oembed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0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6gItFNPKfY?start=17&amp;feature=oembed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0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LKjmAg3WW4?start=24&amp;feature=oembed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30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xYONf9A1d0?start=6&amp;feature=oembed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0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ybqF3nTZKM?feature=oembed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0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EIU_mdHVIg?start=5&amp;feature=oembed" TargetMode="External"/><Relationship Id="rId5" Type="http://schemas.openxmlformats.org/officeDocument/2006/relationships/image" Target="../media/image40.jpeg"/><Relationship Id="rId4" Type="http://schemas.openxmlformats.org/officeDocument/2006/relationships/image" Target="../media/image30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82AAC-AFE6-4863-A727-E03261646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7800"/>
            <a:ext cx="9144000" cy="1422400"/>
          </a:xfrm>
        </p:spPr>
        <p:txBody>
          <a:bodyPr>
            <a:normAutofit/>
          </a:bodyPr>
          <a:lstStyle/>
          <a:p>
            <a:r>
              <a:rPr lang="nl-BE" sz="9600" dirty="0"/>
              <a:t>APRÈS-SKI QUIZ</a:t>
            </a:r>
          </a:p>
        </p:txBody>
      </p:sp>
    </p:spTree>
    <p:extLst>
      <p:ext uri="{BB962C8B-B14F-4D97-AF65-F5344CB8AC3E}">
        <p14:creationId xmlns:p14="http://schemas.microsoft.com/office/powerpoint/2010/main" val="4151680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CAF92AC-61FE-416B-A3D5-063CC726B217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9600" b="1" dirty="0"/>
              <a:t>RONDE 3</a:t>
            </a:r>
          </a:p>
          <a:p>
            <a:pPr algn="ctr"/>
            <a:r>
              <a:rPr lang="nl-BE" sz="9600" b="1" dirty="0" err="1"/>
              <a:t>So</a:t>
            </a:r>
            <a:r>
              <a:rPr lang="nl-BE" sz="9600" b="1" dirty="0"/>
              <a:t> </a:t>
            </a:r>
            <a:r>
              <a:rPr lang="nl-BE" sz="9600" b="1" dirty="0" err="1"/>
              <a:t>you</a:t>
            </a:r>
            <a:r>
              <a:rPr lang="nl-BE" sz="9600" b="1" dirty="0"/>
              <a:t> </a:t>
            </a:r>
            <a:r>
              <a:rPr lang="nl-BE" sz="9600" b="1" dirty="0" err="1"/>
              <a:t>think</a:t>
            </a:r>
            <a:r>
              <a:rPr lang="nl-BE" sz="9600" b="1" dirty="0"/>
              <a:t> </a:t>
            </a:r>
            <a:r>
              <a:rPr lang="nl-BE" sz="9600" b="1" dirty="0" err="1"/>
              <a:t>you</a:t>
            </a:r>
            <a:r>
              <a:rPr lang="nl-BE" sz="9600" b="1" dirty="0"/>
              <a:t> </a:t>
            </a:r>
            <a:r>
              <a:rPr lang="nl-BE" sz="9600" b="1" dirty="0" err="1"/>
              <a:t>can</a:t>
            </a:r>
            <a:r>
              <a:rPr lang="nl-BE" sz="9600" b="1" dirty="0"/>
              <a:t> après-ski dance?</a:t>
            </a:r>
          </a:p>
        </p:txBody>
      </p:sp>
    </p:spTree>
    <p:extLst>
      <p:ext uri="{BB962C8B-B14F-4D97-AF65-F5344CB8AC3E}">
        <p14:creationId xmlns:p14="http://schemas.microsoft.com/office/powerpoint/2010/main" val="1601995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8D50A30A-70AB-45A4-A22A-5BC972DEA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658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nl-NL" sz="6000" dirty="0"/>
              <a:t>Het vliegerlied – Café </a:t>
            </a:r>
            <a:r>
              <a:rPr lang="nl-NL" sz="6000" dirty="0" err="1"/>
              <a:t>the</a:t>
            </a:r>
            <a:r>
              <a:rPr lang="nl-NL" sz="6000" dirty="0"/>
              <a:t> block</a:t>
            </a:r>
            <a:endParaRPr lang="nl-BE" sz="6000" dirty="0"/>
          </a:p>
        </p:txBody>
      </p:sp>
    </p:spTree>
    <p:extLst>
      <p:ext uri="{BB962C8B-B14F-4D97-AF65-F5344CB8AC3E}">
        <p14:creationId xmlns:p14="http://schemas.microsoft.com/office/powerpoint/2010/main" val="1866570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71539F74-2935-4ACA-B44E-7399D5667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2719"/>
            <a:ext cx="10515600" cy="3464243"/>
          </a:xfrm>
        </p:spPr>
        <p:txBody>
          <a:bodyPr/>
          <a:lstStyle/>
          <a:p>
            <a:pPr marL="457200" lvl="1" indent="0">
              <a:buNone/>
            </a:pPr>
            <a:endParaRPr lang="nl-BE" sz="4000" dirty="0"/>
          </a:p>
          <a:p>
            <a:endParaRPr lang="nl-BE" dirty="0"/>
          </a:p>
        </p:txBody>
      </p:sp>
      <p:pic>
        <p:nvPicPr>
          <p:cNvPr id="2" name="Onlinemedia 1" title="Het Vliegerlied (Het is weer een mooie dag) - Café The Block">
            <a:hlinkClick r:id="" action="ppaction://media"/>
            <a:extLst>
              <a:ext uri="{FF2B5EF4-FFF2-40B4-BE49-F238E27FC236}">
                <a16:creationId xmlns:a16="http://schemas.microsoft.com/office/drawing/2014/main" id="{537476CE-91F1-44F5-BF7A-2E771C8937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06220" y="-26670"/>
            <a:ext cx="9179560" cy="688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1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8D50A30A-70AB-45A4-A22A-5BC972DEA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658"/>
            <a:ext cx="1051560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nl-NL" sz="6000" dirty="0"/>
              <a:t>Naar voren, naar achter </a:t>
            </a:r>
            <a:br>
              <a:rPr lang="nl-NL" sz="6000" dirty="0"/>
            </a:br>
            <a:r>
              <a:rPr lang="nl-NL" sz="6000" dirty="0"/>
              <a:t>– De Alpenzusjes</a:t>
            </a:r>
            <a:endParaRPr lang="nl-BE" sz="6000" dirty="0"/>
          </a:p>
        </p:txBody>
      </p:sp>
    </p:spTree>
    <p:extLst>
      <p:ext uri="{BB962C8B-B14F-4D97-AF65-F5344CB8AC3E}">
        <p14:creationId xmlns:p14="http://schemas.microsoft.com/office/powerpoint/2010/main" val="188932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Alpenzusjes - Naar Voren, Naar Achter">
            <a:hlinkClick r:id="" action="ppaction://media"/>
            <a:extLst>
              <a:ext uri="{FF2B5EF4-FFF2-40B4-BE49-F238E27FC236}">
                <a16:creationId xmlns:a16="http://schemas.microsoft.com/office/drawing/2014/main" id="{A26457CE-9983-4F87-9DF6-EED75C437C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96000" y="886500"/>
            <a:ext cx="9000000" cy="50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3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8D50A30A-70AB-45A4-A22A-5BC972DEA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658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nl-NL" sz="6000" dirty="0"/>
              <a:t>Links, rechts - </a:t>
            </a:r>
            <a:r>
              <a:rPr lang="nl-NL" sz="6000" dirty="0" err="1"/>
              <a:t>Snollebollekes</a:t>
            </a:r>
            <a:endParaRPr lang="nl-BE" sz="6000" dirty="0"/>
          </a:p>
        </p:txBody>
      </p:sp>
    </p:spTree>
    <p:extLst>
      <p:ext uri="{BB962C8B-B14F-4D97-AF65-F5344CB8AC3E}">
        <p14:creationId xmlns:p14="http://schemas.microsoft.com/office/powerpoint/2010/main" val="3148944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Snollebollekes - Links Rechts">
            <a:hlinkClick r:id="" action="ppaction://media"/>
            <a:extLst>
              <a:ext uri="{FF2B5EF4-FFF2-40B4-BE49-F238E27FC236}">
                <a16:creationId xmlns:a16="http://schemas.microsoft.com/office/drawing/2014/main" id="{9166BFEF-32D3-41B4-8714-99EACB7AD5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96000" y="1027906"/>
            <a:ext cx="9000000" cy="50850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AD36F8BD-D146-4281-B37C-38217999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751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8D50A30A-70AB-45A4-A22A-5BC972DEA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658"/>
            <a:ext cx="1051560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nl-NL" sz="6000" dirty="0"/>
              <a:t>Cowboys en indianen </a:t>
            </a:r>
            <a:br>
              <a:rPr lang="nl-NL" sz="6000" dirty="0"/>
            </a:br>
            <a:r>
              <a:rPr lang="nl-NL" sz="6000" dirty="0"/>
              <a:t>– De </a:t>
            </a:r>
            <a:r>
              <a:rPr lang="nl-NL" sz="6000" dirty="0" err="1"/>
              <a:t>Dikdakkers</a:t>
            </a:r>
            <a:endParaRPr lang="nl-BE" sz="6000" dirty="0"/>
          </a:p>
        </p:txBody>
      </p:sp>
    </p:spTree>
    <p:extLst>
      <p:ext uri="{BB962C8B-B14F-4D97-AF65-F5344CB8AC3E}">
        <p14:creationId xmlns:p14="http://schemas.microsoft.com/office/powerpoint/2010/main" val="1478599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8D50A30A-70AB-45A4-A22A-5BC972DEA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658"/>
            <a:ext cx="1051560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nl-NL" sz="6000" dirty="0"/>
              <a:t>Cowboys en indianen </a:t>
            </a:r>
            <a:br>
              <a:rPr lang="nl-NL" sz="6000" dirty="0"/>
            </a:br>
            <a:r>
              <a:rPr lang="nl-NL" sz="6000" dirty="0"/>
              <a:t>– De </a:t>
            </a:r>
            <a:r>
              <a:rPr lang="nl-NL" sz="6000" dirty="0" err="1"/>
              <a:t>Dikdakkers</a:t>
            </a:r>
            <a:endParaRPr lang="nl-BE" sz="6000" dirty="0"/>
          </a:p>
        </p:txBody>
      </p:sp>
      <p:pic>
        <p:nvPicPr>
          <p:cNvPr id="2" name="Onlinemedia 1" title="De Dikdakkers - Cowboys en Indianen">
            <a:hlinkClick r:id="" action="ppaction://media"/>
            <a:extLst>
              <a:ext uri="{FF2B5EF4-FFF2-40B4-BE49-F238E27FC236}">
                <a16:creationId xmlns:a16="http://schemas.microsoft.com/office/drawing/2014/main" id="{3D21FBA1-2B89-4C97-9D88-693D5E87EE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59706" y="-96441"/>
            <a:ext cx="9272588" cy="695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5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ACC17E1-A769-4321-A9ED-93186A534034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9600" b="1" dirty="0">
                <a:solidFill>
                  <a:schemeClr val="bg1"/>
                </a:solidFill>
              </a:rPr>
              <a:t>RONDE 4</a:t>
            </a:r>
          </a:p>
          <a:p>
            <a:pPr algn="ctr"/>
            <a:r>
              <a:rPr lang="nl-BE" sz="9600" b="1" dirty="0" err="1">
                <a:solidFill>
                  <a:schemeClr val="bg1"/>
                </a:solidFill>
              </a:rPr>
              <a:t>fluochallenge</a:t>
            </a:r>
            <a:r>
              <a:rPr lang="nl-BE" sz="96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804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E7496-2386-4CF6-93DC-09C7C1881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nl-BE" sz="9600" b="1" dirty="0"/>
              <a:t>RONDE 1</a:t>
            </a:r>
            <a:br>
              <a:rPr lang="nl-BE" sz="9600" b="1" dirty="0"/>
            </a:br>
            <a:r>
              <a:rPr lang="nl-BE" sz="9600" b="1" dirty="0"/>
              <a:t>VERKLEDEN</a:t>
            </a:r>
          </a:p>
        </p:txBody>
      </p:sp>
    </p:spTree>
    <p:extLst>
      <p:ext uri="{BB962C8B-B14F-4D97-AF65-F5344CB8AC3E}">
        <p14:creationId xmlns:p14="http://schemas.microsoft.com/office/powerpoint/2010/main" val="1243768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ACC17E1-A769-4321-A9ED-93186A534034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9600" b="1" dirty="0">
                <a:solidFill>
                  <a:schemeClr val="bg1"/>
                </a:solidFill>
              </a:rPr>
              <a:t>RONDE 3</a:t>
            </a:r>
          </a:p>
          <a:p>
            <a:pPr algn="ctr"/>
            <a:r>
              <a:rPr lang="nl-BE" sz="9600" b="1" dirty="0" err="1">
                <a:solidFill>
                  <a:schemeClr val="bg1"/>
                </a:solidFill>
              </a:rPr>
              <a:t>fluochallenge</a:t>
            </a:r>
            <a:r>
              <a:rPr lang="nl-BE" sz="96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Onlinemedia 1" title="Campagnelied Helm Op Fluo Top">
            <a:hlinkClick r:id="" action="ppaction://media"/>
            <a:extLst>
              <a:ext uri="{FF2B5EF4-FFF2-40B4-BE49-F238E27FC236}">
                <a16:creationId xmlns:a16="http://schemas.microsoft.com/office/drawing/2014/main" id="{0331ECD4-71CE-4FC2-A20D-E494D3972C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96000" y="886499"/>
            <a:ext cx="9000000" cy="50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3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1FFEDC6-2FA7-494E-BD2D-2526735B4518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9600" b="1" dirty="0"/>
              <a:t>RONDE 5</a:t>
            </a:r>
          </a:p>
          <a:p>
            <a:pPr algn="ctr"/>
            <a:r>
              <a:rPr lang="nl-BE" sz="9600" b="1" dirty="0"/>
              <a:t>Fotoronde</a:t>
            </a:r>
          </a:p>
        </p:txBody>
      </p:sp>
    </p:spTree>
    <p:extLst>
      <p:ext uri="{BB962C8B-B14F-4D97-AF65-F5344CB8AC3E}">
        <p14:creationId xmlns:p14="http://schemas.microsoft.com/office/powerpoint/2010/main" val="2442099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haarstukje, kleding, persoon, kleurrijk&#10;&#10;Automatisch gegenereerde beschrijving">
            <a:extLst>
              <a:ext uri="{FF2B5EF4-FFF2-40B4-BE49-F238E27FC236}">
                <a16:creationId xmlns:a16="http://schemas.microsoft.com/office/drawing/2014/main" id="{BF53814D-74BE-4489-9812-C3B372F07A7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00" y="1458000"/>
            <a:ext cx="504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07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haarstukje, kleding, persoon, kleurrijk&#10;&#10;Automatisch gegenereerde beschrijving">
            <a:extLst>
              <a:ext uri="{FF2B5EF4-FFF2-40B4-BE49-F238E27FC236}">
                <a16:creationId xmlns:a16="http://schemas.microsoft.com/office/drawing/2014/main" id="{3EBBC289-E291-4579-A344-21541A226C8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00" y="1458000"/>
            <a:ext cx="504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4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haarstukje, kleding, persoon, kleurrijk&#10;&#10;Automatisch gegenereerde beschrijving">
            <a:extLst>
              <a:ext uri="{FF2B5EF4-FFF2-40B4-BE49-F238E27FC236}">
                <a16:creationId xmlns:a16="http://schemas.microsoft.com/office/drawing/2014/main" id="{01804527-20F2-48A9-988B-FC8D3A2520E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00" y="1458000"/>
            <a:ext cx="504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86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haarstukje, kleding, kleurrijk&#10;&#10;Automatisch gegenereerde beschrijving">
            <a:extLst>
              <a:ext uri="{FF2B5EF4-FFF2-40B4-BE49-F238E27FC236}">
                <a16:creationId xmlns:a16="http://schemas.microsoft.com/office/drawing/2014/main" id="{F171EC41-1839-4D60-BB5E-A3967FE388A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00" y="1458000"/>
            <a:ext cx="504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4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haarstukje, kleding, persoon, kleurrijk&#10;&#10;Automatisch gegenereerde beschrijving">
            <a:extLst>
              <a:ext uri="{FF2B5EF4-FFF2-40B4-BE49-F238E27FC236}">
                <a16:creationId xmlns:a16="http://schemas.microsoft.com/office/drawing/2014/main" id="{D6AE67FE-478A-46CC-A5C1-CC09F23E96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00" y="1378266"/>
            <a:ext cx="504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8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haarstukje, kleding&#10;&#10;Automatisch gegenereerde beschrijving">
            <a:extLst>
              <a:ext uri="{FF2B5EF4-FFF2-40B4-BE49-F238E27FC236}">
                <a16:creationId xmlns:a16="http://schemas.microsoft.com/office/drawing/2014/main" id="{6061D5BE-72D0-4A54-BABD-09C1ADF827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00" y="1458000"/>
            <a:ext cx="504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75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haarstukje, kleding, persoon, dragen&#10;&#10;Automatisch gegenereerde beschrijving">
            <a:extLst>
              <a:ext uri="{FF2B5EF4-FFF2-40B4-BE49-F238E27FC236}">
                <a16:creationId xmlns:a16="http://schemas.microsoft.com/office/drawing/2014/main" id="{F2B36591-0DC8-43CD-8010-2C9A695EE7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00" y="1458000"/>
            <a:ext cx="504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66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haarstukje, kleding&#10;&#10;Automatisch gegenereerde beschrijving">
            <a:extLst>
              <a:ext uri="{FF2B5EF4-FFF2-40B4-BE49-F238E27FC236}">
                <a16:creationId xmlns:a16="http://schemas.microsoft.com/office/drawing/2014/main" id="{4B2F06D8-0190-4969-843B-2D0C300F5D0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00" y="1458000"/>
            <a:ext cx="504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3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25529-5A7B-4F4C-8078-8A6826AE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nl-BE" sz="9600" b="1" dirty="0"/>
              <a:t>RONDE 2</a:t>
            </a:r>
            <a:br>
              <a:rPr lang="nl-BE" sz="9600" b="1" dirty="0"/>
            </a:br>
            <a:r>
              <a:rPr lang="nl-BE" sz="9600" b="1" dirty="0"/>
              <a:t>SKIQUIZ</a:t>
            </a:r>
          </a:p>
        </p:txBody>
      </p:sp>
    </p:spTree>
    <p:extLst>
      <p:ext uri="{BB962C8B-B14F-4D97-AF65-F5344CB8AC3E}">
        <p14:creationId xmlns:p14="http://schemas.microsoft.com/office/powerpoint/2010/main" val="571771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haarstukje, kleding&#10;&#10;Automatisch gegenereerde beschrijving">
            <a:extLst>
              <a:ext uri="{FF2B5EF4-FFF2-40B4-BE49-F238E27FC236}">
                <a16:creationId xmlns:a16="http://schemas.microsoft.com/office/drawing/2014/main" id="{E65B6FDA-A231-4871-A44B-0C0D7A4FAFA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00" y="1458000"/>
            <a:ext cx="504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76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haarstukje, kleding&#10;&#10;Automatisch gegenereerde beschrijving">
            <a:extLst>
              <a:ext uri="{FF2B5EF4-FFF2-40B4-BE49-F238E27FC236}">
                <a16:creationId xmlns:a16="http://schemas.microsoft.com/office/drawing/2014/main" id="{D3D725FB-B69D-4828-89FE-5BE623D995E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00" y="1458000"/>
            <a:ext cx="504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21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97A7012-BA44-4A0D-9207-28EB1920FEF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9600" b="1" dirty="0"/>
              <a:t>RONDE 6</a:t>
            </a:r>
          </a:p>
          <a:p>
            <a:pPr algn="ctr"/>
            <a:r>
              <a:rPr lang="nl-BE" sz="9600" b="1" dirty="0" err="1"/>
              <a:t>Eskimochallenge</a:t>
            </a:r>
            <a:endParaRPr lang="nl-BE" sz="9600" b="1" dirty="0"/>
          </a:p>
        </p:txBody>
      </p:sp>
    </p:spTree>
    <p:extLst>
      <p:ext uri="{BB962C8B-B14F-4D97-AF65-F5344CB8AC3E}">
        <p14:creationId xmlns:p14="http://schemas.microsoft.com/office/powerpoint/2010/main" val="2297540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media 4" title="De Dikdakkers - Eskimodans">
            <a:hlinkClick r:id="" action="ppaction://media"/>
            <a:extLst>
              <a:ext uri="{FF2B5EF4-FFF2-40B4-BE49-F238E27FC236}">
                <a16:creationId xmlns:a16="http://schemas.microsoft.com/office/drawing/2014/main" id="{F90763FE-50C2-4FFA-89B4-11AB40ABC86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23584" y="0"/>
            <a:ext cx="9144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97A7012-BA44-4A0D-9207-28EB1920FEF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9600" b="1" dirty="0">
                <a:solidFill>
                  <a:schemeClr val="bg1"/>
                </a:solidFill>
              </a:rPr>
              <a:t>RONDE 7</a:t>
            </a:r>
          </a:p>
          <a:p>
            <a:pPr algn="ctr"/>
            <a:r>
              <a:rPr lang="nl-BE" sz="9600" b="1" dirty="0">
                <a:solidFill>
                  <a:schemeClr val="bg1"/>
                </a:solidFill>
              </a:rPr>
              <a:t>Stop de bandronde</a:t>
            </a:r>
          </a:p>
        </p:txBody>
      </p:sp>
    </p:spTree>
    <p:extLst>
      <p:ext uri="{BB962C8B-B14F-4D97-AF65-F5344CB8AC3E}">
        <p14:creationId xmlns:p14="http://schemas.microsoft.com/office/powerpoint/2010/main" val="2743940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media 4" title="André Hazes - Leef (Officiële Video)">
            <a:hlinkClick r:id="" action="ppaction://media"/>
            <a:extLst>
              <a:ext uri="{FF2B5EF4-FFF2-40B4-BE49-F238E27FC236}">
                <a16:creationId xmlns:a16="http://schemas.microsoft.com/office/drawing/2014/main" id="{2287E96D-F3D5-4C2C-8D9B-70A2D2BD3B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245250" y="1360560"/>
            <a:ext cx="7200000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2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 title="Gebroeders Ko - Helikopter">
            <a:hlinkClick r:id="" action="ppaction://media"/>
            <a:extLst>
              <a:ext uri="{FF2B5EF4-FFF2-40B4-BE49-F238E27FC236}">
                <a16:creationId xmlns:a16="http://schemas.microsoft.com/office/drawing/2014/main" id="{BF04083E-11E6-42F2-917A-5063853AD1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368800" y="1395000"/>
            <a:ext cx="7200000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6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Double Dj's - Boven Op de Berg (Dwergenlied)">
            <a:hlinkClick r:id="" action="ppaction://media"/>
            <a:extLst>
              <a:ext uri="{FF2B5EF4-FFF2-40B4-BE49-F238E27FC236}">
                <a16:creationId xmlns:a16="http://schemas.microsoft.com/office/drawing/2014/main" id="{9C80E42E-86E5-440B-841C-064F6A2AB2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368800" y="1395000"/>
            <a:ext cx="7200000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5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Marco Borsato, Armin van Buuren, Davina Michelle - Hoe Het Danst (Official Video)">
            <a:hlinkClick r:id="" action="ppaction://media"/>
            <a:extLst>
              <a:ext uri="{FF2B5EF4-FFF2-40B4-BE49-F238E27FC236}">
                <a16:creationId xmlns:a16="http://schemas.microsoft.com/office/drawing/2014/main" id="{7F703A57-9BBD-4425-969B-872138A050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357370" y="1395000"/>
            <a:ext cx="7200000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4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97A7012-BA44-4A0D-9207-28EB1920FEF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9600" b="1" dirty="0"/>
              <a:t>RONDE 8</a:t>
            </a:r>
          </a:p>
          <a:p>
            <a:pPr algn="ctr"/>
            <a:r>
              <a:rPr lang="nl-BE" sz="9600" b="1" dirty="0"/>
              <a:t>Hoedje van papier</a:t>
            </a:r>
          </a:p>
        </p:txBody>
      </p:sp>
    </p:spTree>
    <p:extLst>
      <p:ext uri="{BB962C8B-B14F-4D97-AF65-F5344CB8AC3E}">
        <p14:creationId xmlns:p14="http://schemas.microsoft.com/office/powerpoint/2010/main" val="236918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25529-5A7B-4F4C-8078-8A6826AE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13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De slalom is een ware uitputtingsslag. Hoe vaak moeten de mannen bij de Olympische spelen van richting veranderen bij de slalom?</a:t>
            </a:r>
            <a:br>
              <a:rPr lang="nl-BE" b="1" dirty="0"/>
            </a:br>
            <a:endParaRPr lang="nl-BE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BEC4C4-E1A5-4620-8055-1B69E944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2719"/>
            <a:ext cx="10515600" cy="3464243"/>
          </a:xfrm>
        </p:spPr>
        <p:txBody>
          <a:bodyPr/>
          <a:lstStyle/>
          <a:p>
            <a:pPr marL="914400" lvl="1" indent="-457200">
              <a:buFont typeface="+mj-lt"/>
              <a:buAutoNum type="alphaUcPeriod"/>
            </a:pPr>
            <a:r>
              <a:rPr lang="nl-NL" sz="4000" dirty="0"/>
              <a:t>10-30 keer</a:t>
            </a:r>
            <a:endParaRPr lang="nl-BE" sz="4000" dirty="0"/>
          </a:p>
          <a:p>
            <a:pPr marL="914400" lvl="1" indent="-457200">
              <a:buFont typeface="+mj-lt"/>
              <a:buAutoNum type="alphaUcPeriod"/>
            </a:pPr>
            <a:r>
              <a:rPr lang="nl-NL" sz="4000" dirty="0"/>
              <a:t>30-50 keer</a:t>
            </a:r>
            <a:endParaRPr lang="nl-BE" sz="4000" dirty="0"/>
          </a:p>
          <a:p>
            <a:pPr marL="914400" lvl="1" indent="-457200">
              <a:buFont typeface="+mj-lt"/>
              <a:buAutoNum type="alphaUcPeriod"/>
            </a:pPr>
            <a:r>
              <a:rPr lang="nl-NL" sz="4000" dirty="0"/>
              <a:t>55-75 keer</a:t>
            </a:r>
            <a:endParaRPr lang="nl-BE" sz="4000" dirty="0"/>
          </a:p>
          <a:p>
            <a:pPr marL="914400" lvl="1" indent="-457200">
              <a:buFont typeface="+mj-lt"/>
              <a:buAutoNum type="alphaUcPeriod"/>
            </a:pPr>
            <a:r>
              <a:rPr lang="nl-NL" sz="4000" dirty="0"/>
              <a:t>Meer dan 100 keer</a:t>
            </a:r>
            <a:endParaRPr lang="nl-BE" sz="40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814128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97A7012-BA44-4A0D-9207-28EB1920FEF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9600" b="1" dirty="0">
                <a:solidFill>
                  <a:schemeClr val="bg1"/>
                </a:solidFill>
              </a:rPr>
              <a:t>RONDE 9</a:t>
            </a:r>
          </a:p>
          <a:p>
            <a:pPr algn="ctr"/>
            <a:r>
              <a:rPr lang="nl-BE" sz="9600" b="1" dirty="0" err="1">
                <a:solidFill>
                  <a:schemeClr val="bg1"/>
                </a:solidFill>
              </a:rPr>
              <a:t>Shlagerfestival</a:t>
            </a:r>
            <a:endParaRPr lang="nl-BE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1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C8A5FB95-AC14-47CE-B55E-B51A07314165}"/>
              </a:ext>
            </a:extLst>
          </p:cNvPr>
          <p:cNvSpPr txBox="1"/>
          <p:nvPr/>
        </p:nvSpPr>
        <p:spPr>
          <a:xfrm>
            <a:off x="805667" y="37484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Was het de zon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10DAD4C-251A-4952-92FC-3C744D45B675}"/>
              </a:ext>
            </a:extLst>
          </p:cNvPr>
          <p:cNvSpPr txBox="1"/>
          <p:nvPr/>
        </p:nvSpPr>
        <p:spPr>
          <a:xfrm>
            <a:off x="805667" y="95962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Was het een lentekriebel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F4CCC0C-0AFD-4179-A17E-128BCD701606}"/>
              </a:ext>
            </a:extLst>
          </p:cNvPr>
          <p:cNvSpPr txBox="1"/>
          <p:nvPr/>
        </p:nvSpPr>
        <p:spPr>
          <a:xfrm>
            <a:off x="805667" y="154439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Er was die dag iets niet normaal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7F42C31-7A1C-48FB-B57F-F74164C26938}"/>
              </a:ext>
            </a:extLst>
          </p:cNvPr>
          <p:cNvSpPr txBox="1"/>
          <p:nvPr/>
        </p:nvSpPr>
        <p:spPr>
          <a:xfrm>
            <a:off x="805667" y="212917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Toen het begon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9C21550-1A63-4FB2-BF7C-F3E3153FF294}"/>
              </a:ext>
            </a:extLst>
          </p:cNvPr>
          <p:cNvSpPr txBox="1"/>
          <p:nvPr/>
        </p:nvSpPr>
        <p:spPr>
          <a:xfrm>
            <a:off x="805667" y="271394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Werd het in één klap zomer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EB44A8E-E6F6-4B9F-86B1-74007F22270A}"/>
              </a:ext>
            </a:extLst>
          </p:cNvPr>
          <p:cNvSpPr txBox="1"/>
          <p:nvPr/>
        </p:nvSpPr>
        <p:spPr>
          <a:xfrm>
            <a:off x="805667" y="3266893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Want er gebeurde iets speciaal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7A7ECA7-92D8-47D5-91A0-87D5C9BD1169}"/>
              </a:ext>
            </a:extLst>
          </p:cNvPr>
          <p:cNvSpPr txBox="1"/>
          <p:nvPr/>
        </p:nvSpPr>
        <p:spPr>
          <a:xfrm>
            <a:off x="805666" y="388349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Jij, kwam voorbij, </a:t>
            </a:r>
            <a:r>
              <a:rPr lang="nl-BE" sz="3200" dirty="0" err="1"/>
              <a:t>keeK</a:t>
            </a:r>
            <a:r>
              <a:rPr lang="nl-BE" sz="3200" dirty="0"/>
              <a:t> naar mij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967CF83-724F-4781-9527-7AD3EA4A69DE}"/>
              </a:ext>
            </a:extLst>
          </p:cNvPr>
          <p:cNvSpPr txBox="1"/>
          <p:nvPr/>
        </p:nvSpPr>
        <p:spPr>
          <a:xfrm>
            <a:off x="805666" y="446827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Ik voelde jou zo dichtbij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F8CC8AB-90E6-4571-B005-83A73FC28E0A}"/>
              </a:ext>
            </a:extLst>
          </p:cNvPr>
          <p:cNvSpPr txBox="1"/>
          <p:nvPr/>
        </p:nvSpPr>
        <p:spPr>
          <a:xfrm>
            <a:off x="805665" y="5021217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err="1"/>
              <a:t>Sweet</a:t>
            </a:r>
            <a:r>
              <a:rPr lang="nl-BE" sz="3200" dirty="0"/>
              <a:t> Caroline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1671247-27B9-490E-903F-9F8CA5796D32}"/>
              </a:ext>
            </a:extLst>
          </p:cNvPr>
          <p:cNvSpPr txBox="1"/>
          <p:nvPr/>
        </p:nvSpPr>
        <p:spPr>
          <a:xfrm>
            <a:off x="805665" y="5574164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God, dat was een goed gevoel</a:t>
            </a:r>
          </a:p>
        </p:txBody>
      </p:sp>
    </p:spTree>
    <p:extLst>
      <p:ext uri="{BB962C8B-B14F-4D97-AF65-F5344CB8AC3E}">
        <p14:creationId xmlns:p14="http://schemas.microsoft.com/office/powerpoint/2010/main" val="193170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 title="Christoff - Sweet Caroline lyrics">
            <a:hlinkClick r:id="" action="ppaction://media"/>
            <a:extLst>
              <a:ext uri="{FF2B5EF4-FFF2-40B4-BE49-F238E27FC236}">
                <a16:creationId xmlns:a16="http://schemas.microsoft.com/office/drawing/2014/main" id="{26017967-DC8F-4092-AA90-965FB9F2BC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96000" y="0"/>
            <a:ext cx="9000000" cy="67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9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C8A5FB95-AC14-47CE-B55E-B51A07314165}"/>
              </a:ext>
            </a:extLst>
          </p:cNvPr>
          <p:cNvSpPr txBox="1"/>
          <p:nvPr/>
        </p:nvSpPr>
        <p:spPr>
          <a:xfrm>
            <a:off x="805667" y="37484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Mijn leven was naar de maan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10DAD4C-251A-4952-92FC-3C744D45B675}"/>
              </a:ext>
            </a:extLst>
          </p:cNvPr>
          <p:cNvSpPr txBox="1"/>
          <p:nvPr/>
        </p:nvSpPr>
        <p:spPr>
          <a:xfrm>
            <a:off x="805667" y="95962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Meteen toen ik jou zag staan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F4CCC0C-0AFD-4179-A17E-128BCD701606}"/>
              </a:ext>
            </a:extLst>
          </p:cNvPr>
          <p:cNvSpPr txBox="1"/>
          <p:nvPr/>
        </p:nvSpPr>
        <p:spPr>
          <a:xfrm>
            <a:off x="805667" y="154439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Wat mij is overkomen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7F42C31-7A1C-48FB-B57F-F74164C26938}"/>
              </a:ext>
            </a:extLst>
          </p:cNvPr>
          <p:cNvSpPr txBox="1"/>
          <p:nvPr/>
        </p:nvSpPr>
        <p:spPr>
          <a:xfrm>
            <a:off x="805667" y="212917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Kan ik niet langer aan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9C21550-1A63-4FB2-BF7C-F3E3153FF294}"/>
              </a:ext>
            </a:extLst>
          </p:cNvPr>
          <p:cNvSpPr txBox="1"/>
          <p:nvPr/>
        </p:nvSpPr>
        <p:spPr>
          <a:xfrm>
            <a:off x="805667" y="271394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Als de nacht verdwijnt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EB44A8E-E6F6-4B9F-86B1-74007F22270A}"/>
              </a:ext>
            </a:extLst>
          </p:cNvPr>
          <p:cNvSpPr txBox="1"/>
          <p:nvPr/>
        </p:nvSpPr>
        <p:spPr>
          <a:xfrm>
            <a:off x="805667" y="3266893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En de zon weer schijnt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7A7ECA7-92D8-47D5-91A0-87D5C9BD1169}"/>
              </a:ext>
            </a:extLst>
          </p:cNvPr>
          <p:cNvSpPr txBox="1"/>
          <p:nvPr/>
        </p:nvSpPr>
        <p:spPr>
          <a:xfrm>
            <a:off x="805666" y="388349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Als ik jou zo zie klinkt een symfonie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967CF83-724F-4781-9527-7AD3EA4A69DE}"/>
              </a:ext>
            </a:extLst>
          </p:cNvPr>
          <p:cNvSpPr txBox="1"/>
          <p:nvPr/>
        </p:nvSpPr>
        <p:spPr>
          <a:xfrm>
            <a:off x="805666" y="446827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En je weet hoeveel ik van je hou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F8CC8AB-90E6-4571-B005-83A73FC28E0A}"/>
              </a:ext>
            </a:extLst>
          </p:cNvPr>
          <p:cNvSpPr txBox="1"/>
          <p:nvPr/>
        </p:nvSpPr>
        <p:spPr>
          <a:xfrm>
            <a:off x="805665" y="5021217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Heel mijn hart staat open voor jou</a:t>
            </a:r>
          </a:p>
        </p:txBody>
      </p:sp>
    </p:spTree>
    <p:extLst>
      <p:ext uri="{BB962C8B-B14F-4D97-AF65-F5344CB8AC3E}">
        <p14:creationId xmlns:p14="http://schemas.microsoft.com/office/powerpoint/2010/main" val="229161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Jan Smit - Als de nacht verdwijnt">
            <a:hlinkClick r:id="" action="ppaction://media"/>
            <a:extLst>
              <a:ext uri="{FF2B5EF4-FFF2-40B4-BE49-F238E27FC236}">
                <a16:creationId xmlns:a16="http://schemas.microsoft.com/office/drawing/2014/main" id="{EF143D25-2F05-4846-A911-3584328B57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96000" y="886500"/>
            <a:ext cx="9000000" cy="50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5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C8A5FB95-AC14-47CE-B55E-B51A07314165}"/>
              </a:ext>
            </a:extLst>
          </p:cNvPr>
          <p:cNvSpPr txBox="1"/>
          <p:nvPr/>
        </p:nvSpPr>
        <p:spPr>
          <a:xfrm>
            <a:off x="805667" y="37484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Ze zeiden hou je van zeilen,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10DAD4C-251A-4952-92FC-3C744D45B675}"/>
              </a:ext>
            </a:extLst>
          </p:cNvPr>
          <p:cNvSpPr txBox="1"/>
          <p:nvPr/>
        </p:nvSpPr>
        <p:spPr>
          <a:xfrm>
            <a:off x="805667" y="95962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Je mag een keer mee met ons.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F4CCC0C-0AFD-4179-A17E-128BCD701606}"/>
              </a:ext>
            </a:extLst>
          </p:cNvPr>
          <p:cNvSpPr txBox="1"/>
          <p:nvPr/>
        </p:nvSpPr>
        <p:spPr>
          <a:xfrm>
            <a:off x="805667" y="154439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Ik wist nog niets van dat zeilen,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7F42C31-7A1C-48FB-B57F-F74164C26938}"/>
              </a:ext>
            </a:extLst>
          </p:cNvPr>
          <p:cNvSpPr txBox="1"/>
          <p:nvPr/>
        </p:nvSpPr>
        <p:spPr>
          <a:xfrm>
            <a:off x="805667" y="212917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Maar zei natuurlijk niet nee.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9C21550-1A63-4FB2-BF7C-F3E3153FF294}"/>
              </a:ext>
            </a:extLst>
          </p:cNvPr>
          <p:cNvSpPr txBox="1"/>
          <p:nvPr/>
        </p:nvSpPr>
        <p:spPr>
          <a:xfrm>
            <a:off x="805667" y="271394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Weldra stond ik voor het eerst aan dek,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EB44A8E-E6F6-4B9F-86B1-74007F22270A}"/>
              </a:ext>
            </a:extLst>
          </p:cNvPr>
          <p:cNvSpPr txBox="1"/>
          <p:nvPr/>
        </p:nvSpPr>
        <p:spPr>
          <a:xfrm>
            <a:off x="805667" y="3266893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Verstrikt in alle touwen tot aan mijn nek.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7A7ECA7-92D8-47D5-91A0-87D5C9BD1169}"/>
              </a:ext>
            </a:extLst>
          </p:cNvPr>
          <p:cNvSpPr txBox="1"/>
          <p:nvPr/>
        </p:nvSpPr>
        <p:spPr>
          <a:xfrm>
            <a:off x="805666" y="388349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Ik wist nog niets van dat zeilen,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967CF83-724F-4781-9527-7AD3EA4A69DE}"/>
              </a:ext>
            </a:extLst>
          </p:cNvPr>
          <p:cNvSpPr txBox="1"/>
          <p:nvPr/>
        </p:nvSpPr>
        <p:spPr>
          <a:xfrm>
            <a:off x="805666" y="446827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Ik stond volkomen voor gek.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F8CC8AB-90E6-4571-B005-83A73FC28E0A}"/>
              </a:ext>
            </a:extLst>
          </p:cNvPr>
          <p:cNvSpPr txBox="1"/>
          <p:nvPr/>
        </p:nvSpPr>
        <p:spPr>
          <a:xfrm>
            <a:off x="805665" y="5021217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Zeil je voor het eerst dan sla je een flater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1671247-27B9-490E-903F-9F8CA5796D32}"/>
              </a:ext>
            </a:extLst>
          </p:cNvPr>
          <p:cNvSpPr txBox="1"/>
          <p:nvPr/>
        </p:nvSpPr>
        <p:spPr>
          <a:xfrm>
            <a:off x="805665" y="5574164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Trek het je niet aan ga door want later</a:t>
            </a:r>
          </a:p>
        </p:txBody>
      </p:sp>
    </p:spTree>
    <p:extLst>
      <p:ext uri="{BB962C8B-B14F-4D97-AF65-F5344CB8AC3E}">
        <p14:creationId xmlns:p14="http://schemas.microsoft.com/office/powerpoint/2010/main" val="183851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 title="Bart Kaëll - Zeil je voor het eerst">
            <a:hlinkClick r:id="" action="ppaction://media"/>
            <a:extLst>
              <a:ext uri="{FF2B5EF4-FFF2-40B4-BE49-F238E27FC236}">
                <a16:creationId xmlns:a16="http://schemas.microsoft.com/office/drawing/2014/main" id="{D0E99B5F-DA69-4760-AAB4-B43DBB695D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96000" y="886500"/>
            <a:ext cx="9000000" cy="50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0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C8A5FB95-AC14-47CE-B55E-B51A07314165}"/>
              </a:ext>
            </a:extLst>
          </p:cNvPr>
          <p:cNvSpPr txBox="1"/>
          <p:nvPr/>
        </p:nvSpPr>
        <p:spPr>
          <a:xfrm>
            <a:off x="805667" y="37484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Jaar en dag, leef ik voor jou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10DAD4C-251A-4952-92FC-3C744D45B675}"/>
              </a:ext>
            </a:extLst>
          </p:cNvPr>
          <p:cNvSpPr txBox="1"/>
          <p:nvPr/>
        </p:nvSpPr>
        <p:spPr>
          <a:xfrm>
            <a:off x="805667" y="95962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Jij bent die ene die ik hebben wou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F4CCC0C-0AFD-4179-A17E-128BCD701606}"/>
              </a:ext>
            </a:extLst>
          </p:cNvPr>
          <p:cNvSpPr txBox="1"/>
          <p:nvPr/>
        </p:nvSpPr>
        <p:spPr>
          <a:xfrm>
            <a:off x="805667" y="154439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En ik ben God daar oh, zo dankbaar voor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7F42C31-7A1C-48FB-B57F-F74164C26938}"/>
              </a:ext>
            </a:extLst>
          </p:cNvPr>
          <p:cNvSpPr txBox="1"/>
          <p:nvPr/>
        </p:nvSpPr>
        <p:spPr>
          <a:xfrm>
            <a:off x="805667" y="212917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Jouw liefde is een zaligheid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9C21550-1A63-4FB2-BF7C-F3E3153FF294}"/>
              </a:ext>
            </a:extLst>
          </p:cNvPr>
          <p:cNvSpPr txBox="1"/>
          <p:nvPr/>
        </p:nvSpPr>
        <p:spPr>
          <a:xfrm>
            <a:off x="805667" y="271394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En die wil ik nooit meer kwijt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EB44A8E-E6F6-4B9F-86B1-74007F22270A}"/>
              </a:ext>
            </a:extLst>
          </p:cNvPr>
          <p:cNvSpPr txBox="1"/>
          <p:nvPr/>
        </p:nvSpPr>
        <p:spPr>
          <a:xfrm>
            <a:off x="805667" y="3266893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Daarom geef ik jou iets tot in de eeuwigheid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7A7ECA7-92D8-47D5-91A0-87D5C9BD1169}"/>
              </a:ext>
            </a:extLst>
          </p:cNvPr>
          <p:cNvSpPr txBox="1"/>
          <p:nvPr/>
        </p:nvSpPr>
        <p:spPr>
          <a:xfrm>
            <a:off x="805666" y="388349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Een ster, die jou nooit meer verlaat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967CF83-724F-4781-9527-7AD3EA4A69DE}"/>
              </a:ext>
            </a:extLst>
          </p:cNvPr>
          <p:cNvSpPr txBox="1"/>
          <p:nvPr/>
        </p:nvSpPr>
        <p:spPr>
          <a:xfrm>
            <a:off x="805666" y="446827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Die altijd voor je straalt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F8CC8AB-90E6-4571-B005-83A73FC28E0A}"/>
              </a:ext>
            </a:extLst>
          </p:cNvPr>
          <p:cNvSpPr txBox="1"/>
          <p:nvPr/>
        </p:nvSpPr>
        <p:spPr>
          <a:xfrm>
            <a:off x="805665" y="5021217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Die geef ik dan jouw naam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1671247-27B9-490E-903F-9F8CA5796D32}"/>
              </a:ext>
            </a:extLst>
          </p:cNvPr>
          <p:cNvSpPr txBox="1"/>
          <p:nvPr/>
        </p:nvSpPr>
        <p:spPr>
          <a:xfrm>
            <a:off x="805665" y="5574164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Een ster, ze is speciaal voor jou</a:t>
            </a:r>
          </a:p>
        </p:txBody>
      </p:sp>
    </p:spTree>
    <p:extLst>
      <p:ext uri="{BB962C8B-B14F-4D97-AF65-F5344CB8AC3E}">
        <p14:creationId xmlns:p14="http://schemas.microsoft.com/office/powerpoint/2010/main" val="53785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Stan Van Samang - Een ster ( cover ) LYRICS">
            <a:hlinkClick r:id="" action="ppaction://media"/>
            <a:extLst>
              <a:ext uri="{FF2B5EF4-FFF2-40B4-BE49-F238E27FC236}">
                <a16:creationId xmlns:a16="http://schemas.microsoft.com/office/drawing/2014/main" id="{BDEB723A-7965-47BE-BD8F-99C7F2C5D1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96000" y="886500"/>
            <a:ext cx="9000000" cy="50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1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C8A5FB95-AC14-47CE-B55E-B51A07314165}"/>
              </a:ext>
            </a:extLst>
          </p:cNvPr>
          <p:cNvSpPr txBox="1"/>
          <p:nvPr/>
        </p:nvSpPr>
        <p:spPr>
          <a:xfrm>
            <a:off x="805667" y="37484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…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10DAD4C-251A-4952-92FC-3C744D45B675}"/>
              </a:ext>
            </a:extLst>
          </p:cNvPr>
          <p:cNvSpPr txBox="1"/>
          <p:nvPr/>
        </p:nvSpPr>
        <p:spPr>
          <a:xfrm>
            <a:off x="805667" y="95962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Nu sta ik voor je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F4CCC0C-0AFD-4179-A17E-128BCD701606}"/>
              </a:ext>
            </a:extLst>
          </p:cNvPr>
          <p:cNvSpPr txBox="1"/>
          <p:nvPr/>
        </p:nvSpPr>
        <p:spPr>
          <a:xfrm>
            <a:off x="805667" y="154439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Ik ben weer blijven hangen in de kroeg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7F42C31-7A1C-48FB-B57F-F74164C26938}"/>
              </a:ext>
            </a:extLst>
          </p:cNvPr>
          <p:cNvSpPr txBox="1"/>
          <p:nvPr/>
        </p:nvSpPr>
        <p:spPr>
          <a:xfrm>
            <a:off x="805667" y="212917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Zo’n nacht ze weet ‘t heb ik nooit genoeg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9C21550-1A63-4FB2-BF7C-F3E3153FF294}"/>
              </a:ext>
            </a:extLst>
          </p:cNvPr>
          <p:cNvSpPr txBox="1"/>
          <p:nvPr/>
        </p:nvSpPr>
        <p:spPr>
          <a:xfrm>
            <a:off x="805667" y="271394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Hoe was het, dat was alles wat ze vroeg.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EB44A8E-E6F6-4B9F-86B1-74007F22270A}"/>
              </a:ext>
            </a:extLst>
          </p:cNvPr>
          <p:cNvSpPr txBox="1"/>
          <p:nvPr/>
        </p:nvSpPr>
        <p:spPr>
          <a:xfrm>
            <a:off x="805667" y="3266893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Want zij gelooft in mij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7A7ECA7-92D8-47D5-91A0-87D5C9BD1169}"/>
              </a:ext>
            </a:extLst>
          </p:cNvPr>
          <p:cNvSpPr txBox="1"/>
          <p:nvPr/>
        </p:nvSpPr>
        <p:spPr>
          <a:xfrm>
            <a:off x="805666" y="388349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Zij ziet toekomst in ons allebei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967CF83-724F-4781-9527-7AD3EA4A69DE}"/>
              </a:ext>
            </a:extLst>
          </p:cNvPr>
          <p:cNvSpPr txBox="1"/>
          <p:nvPr/>
        </p:nvSpPr>
        <p:spPr>
          <a:xfrm>
            <a:off x="805666" y="446827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Ze vraagt nooit maak je voor mij eens vrij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F8CC8AB-90E6-4571-B005-83A73FC28E0A}"/>
              </a:ext>
            </a:extLst>
          </p:cNvPr>
          <p:cNvSpPr txBox="1"/>
          <p:nvPr/>
        </p:nvSpPr>
        <p:spPr>
          <a:xfrm>
            <a:off x="805665" y="5021217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Want ze weet dit gaat voorbij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1671247-27B9-490E-903F-9F8CA5796D32}"/>
              </a:ext>
            </a:extLst>
          </p:cNvPr>
          <p:cNvSpPr txBox="1"/>
          <p:nvPr/>
        </p:nvSpPr>
        <p:spPr>
          <a:xfrm>
            <a:off x="805665" y="5574164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Ik schrijf m’n eigen lied</a:t>
            </a:r>
          </a:p>
        </p:txBody>
      </p:sp>
    </p:spTree>
    <p:extLst>
      <p:ext uri="{BB962C8B-B14F-4D97-AF65-F5344CB8AC3E}">
        <p14:creationId xmlns:p14="http://schemas.microsoft.com/office/powerpoint/2010/main" val="412566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25529-5A7B-4F4C-8078-8A6826AE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136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Wat is een skiffeur?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BEC4C4-E1A5-4620-8055-1B69E944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2719"/>
            <a:ext cx="10515600" cy="3464243"/>
          </a:xfrm>
        </p:spPr>
        <p:txBody>
          <a:bodyPr/>
          <a:lstStyle/>
          <a:p>
            <a:pPr marL="1200150" lvl="1" indent="-742950">
              <a:buFont typeface="+mj-lt"/>
              <a:buAutoNum type="alphaUcPeriod"/>
            </a:pPr>
            <a:r>
              <a:rPr lang="nl-NL" sz="4000" dirty="0"/>
              <a:t>Een coiffeur die het haar van skiërs in een aerodynamisch model brengt</a:t>
            </a:r>
            <a:endParaRPr lang="nl-BE" sz="4000" dirty="0"/>
          </a:p>
          <a:p>
            <a:pPr marL="1200150" lvl="1" indent="-742950">
              <a:buFont typeface="+mj-lt"/>
              <a:buAutoNum type="alphaUcPeriod"/>
            </a:pPr>
            <a:r>
              <a:rPr lang="nl-NL" sz="4000" dirty="0"/>
              <a:t>De bestuurder van een bobslee</a:t>
            </a:r>
            <a:endParaRPr lang="nl-BE" sz="4000" dirty="0"/>
          </a:p>
          <a:p>
            <a:pPr marL="1200150" lvl="1" indent="-742950">
              <a:buFont typeface="+mj-lt"/>
              <a:buAutoNum type="alphaUcPeriod"/>
            </a:pPr>
            <a:r>
              <a:rPr lang="nl-NL" sz="4000" dirty="0"/>
              <a:t>Degene die bij het duo-skiën voorop staat</a:t>
            </a:r>
            <a:endParaRPr lang="nl-BE" sz="4000" dirty="0"/>
          </a:p>
          <a:p>
            <a:pPr marL="1200150" lvl="1" indent="-742950">
              <a:buFont typeface="+mj-lt"/>
              <a:buAutoNum type="alphaUcPeriod"/>
            </a:pPr>
            <a:r>
              <a:rPr lang="nl-NL" sz="4000" dirty="0"/>
              <a:t>Een roeier in een eenpersoons skiff</a:t>
            </a:r>
            <a:endParaRPr lang="nl-BE" sz="40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629064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Andre hazes - zij gelooft in mij">
            <a:hlinkClick r:id="" action="ppaction://media"/>
            <a:extLst>
              <a:ext uri="{FF2B5EF4-FFF2-40B4-BE49-F238E27FC236}">
                <a16:creationId xmlns:a16="http://schemas.microsoft.com/office/drawing/2014/main" id="{EEDC92CD-43CB-4C73-8753-7EDF96E270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96000" y="54000"/>
            <a:ext cx="9000000" cy="67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C8A5FB95-AC14-47CE-B55E-B51A07314165}"/>
              </a:ext>
            </a:extLst>
          </p:cNvPr>
          <p:cNvSpPr txBox="1"/>
          <p:nvPr/>
        </p:nvSpPr>
        <p:spPr>
          <a:xfrm>
            <a:off x="805667" y="37484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Hé, vind je het erg als ik je versier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10DAD4C-251A-4952-92FC-3C744D45B675}"/>
              </a:ext>
            </a:extLst>
          </p:cNvPr>
          <p:cNvSpPr txBox="1"/>
          <p:nvPr/>
        </p:nvSpPr>
        <p:spPr>
          <a:xfrm>
            <a:off x="805667" y="95962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En je met een drankje plezier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F4CCC0C-0AFD-4179-A17E-128BCD701606}"/>
              </a:ext>
            </a:extLst>
          </p:cNvPr>
          <p:cNvSpPr txBox="1"/>
          <p:nvPr/>
        </p:nvSpPr>
        <p:spPr>
          <a:xfrm>
            <a:off x="805667" y="154439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Bij de meeste meisje gaat het zo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7F42C31-7A1C-48FB-B57F-F74164C26938}"/>
              </a:ext>
            </a:extLst>
          </p:cNvPr>
          <p:cNvSpPr txBox="1"/>
          <p:nvPr/>
        </p:nvSpPr>
        <p:spPr>
          <a:xfrm>
            <a:off x="805667" y="212917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Oh </a:t>
            </a:r>
            <a:r>
              <a:rPr lang="nl-BE" sz="3200" dirty="0" err="1"/>
              <a:t>oh</a:t>
            </a:r>
            <a:r>
              <a:rPr lang="nl-BE" sz="3200" dirty="0"/>
              <a:t> </a:t>
            </a:r>
            <a:r>
              <a:rPr lang="nl-BE" sz="3200" dirty="0" err="1"/>
              <a:t>oh</a:t>
            </a:r>
            <a:r>
              <a:rPr lang="nl-BE" sz="3200" dirty="0"/>
              <a:t> </a:t>
            </a:r>
            <a:r>
              <a:rPr lang="nl-BE" sz="3200" dirty="0" err="1"/>
              <a:t>oh</a:t>
            </a:r>
            <a:r>
              <a:rPr lang="nl-BE" sz="3200" dirty="0"/>
              <a:t> </a:t>
            </a:r>
            <a:r>
              <a:rPr lang="nl-BE" sz="3200" dirty="0" err="1"/>
              <a:t>oh</a:t>
            </a:r>
            <a:r>
              <a:rPr lang="nl-BE" sz="3200" dirty="0"/>
              <a:t> </a:t>
            </a:r>
            <a:r>
              <a:rPr lang="nl-BE" sz="3200" dirty="0" err="1"/>
              <a:t>oh</a:t>
            </a:r>
            <a:endParaRPr lang="nl-BE" sz="32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9C21550-1A63-4FB2-BF7C-F3E3153FF294}"/>
              </a:ext>
            </a:extLst>
          </p:cNvPr>
          <p:cNvSpPr txBox="1"/>
          <p:nvPr/>
        </p:nvSpPr>
        <p:spPr>
          <a:xfrm>
            <a:off x="805667" y="2713945"/>
            <a:ext cx="1097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Hé, maar jouw pak je niet zomaar in met een gekke openingszin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EB44A8E-E6F6-4B9F-86B1-74007F22270A}"/>
              </a:ext>
            </a:extLst>
          </p:cNvPr>
          <p:cNvSpPr txBox="1"/>
          <p:nvPr/>
        </p:nvSpPr>
        <p:spPr>
          <a:xfrm>
            <a:off x="805667" y="3266893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Want jij bent geen cadeau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7A7ECA7-92D8-47D5-91A0-87D5C9BD1169}"/>
              </a:ext>
            </a:extLst>
          </p:cNvPr>
          <p:cNvSpPr txBox="1"/>
          <p:nvPr/>
        </p:nvSpPr>
        <p:spPr>
          <a:xfrm>
            <a:off x="805666" y="388349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Oh </a:t>
            </a:r>
            <a:r>
              <a:rPr lang="nl-BE" sz="3200" dirty="0" err="1"/>
              <a:t>oh</a:t>
            </a:r>
            <a:r>
              <a:rPr lang="nl-BE" sz="3200" dirty="0"/>
              <a:t> </a:t>
            </a:r>
            <a:r>
              <a:rPr lang="nl-BE" sz="3200" dirty="0" err="1"/>
              <a:t>oh</a:t>
            </a:r>
            <a:r>
              <a:rPr lang="nl-BE" sz="3200" dirty="0"/>
              <a:t> </a:t>
            </a:r>
            <a:r>
              <a:rPr lang="nl-BE" sz="3200" dirty="0" err="1"/>
              <a:t>oh</a:t>
            </a:r>
            <a:r>
              <a:rPr lang="nl-BE" sz="3200" dirty="0"/>
              <a:t> </a:t>
            </a:r>
            <a:r>
              <a:rPr lang="nl-BE" sz="3200" dirty="0" err="1"/>
              <a:t>oh</a:t>
            </a:r>
            <a:r>
              <a:rPr lang="nl-BE" sz="3200" dirty="0"/>
              <a:t> </a:t>
            </a:r>
            <a:r>
              <a:rPr lang="nl-BE" sz="3200" dirty="0" err="1"/>
              <a:t>oh</a:t>
            </a:r>
            <a:endParaRPr lang="nl-BE" sz="32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967CF83-724F-4781-9527-7AD3EA4A69DE}"/>
              </a:ext>
            </a:extLst>
          </p:cNvPr>
          <p:cNvSpPr txBox="1"/>
          <p:nvPr/>
        </p:nvSpPr>
        <p:spPr>
          <a:xfrm>
            <a:off x="805666" y="446827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Je kijkt me aan, ik strik je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F8CC8AB-90E6-4571-B005-83A73FC28E0A}"/>
              </a:ext>
            </a:extLst>
          </p:cNvPr>
          <p:cNvSpPr txBox="1"/>
          <p:nvPr/>
        </p:nvSpPr>
        <p:spPr>
          <a:xfrm>
            <a:off x="805665" y="5021217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Staar je lachend aan als ik je stiekem in de gaten heb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1671247-27B9-490E-903F-9F8CA5796D32}"/>
              </a:ext>
            </a:extLst>
          </p:cNvPr>
          <p:cNvSpPr txBox="1"/>
          <p:nvPr/>
        </p:nvSpPr>
        <p:spPr>
          <a:xfrm>
            <a:off x="805665" y="5574164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Maar onverstoord ga je voort</a:t>
            </a:r>
          </a:p>
        </p:txBody>
      </p:sp>
    </p:spTree>
    <p:extLst>
      <p:ext uri="{BB962C8B-B14F-4D97-AF65-F5344CB8AC3E}">
        <p14:creationId xmlns:p14="http://schemas.microsoft.com/office/powerpoint/2010/main" val="338308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Niels Destadsbader - Mee Naar Boven LYRICS">
            <a:hlinkClick r:id="" action="ppaction://media"/>
            <a:extLst>
              <a:ext uri="{FF2B5EF4-FFF2-40B4-BE49-F238E27FC236}">
                <a16:creationId xmlns:a16="http://schemas.microsoft.com/office/drawing/2014/main" id="{6591CF7D-E374-4A87-87AD-56958CCA069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96000" y="886500"/>
            <a:ext cx="9000000" cy="50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4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C8A5FB95-AC14-47CE-B55E-B51A07314165}"/>
              </a:ext>
            </a:extLst>
          </p:cNvPr>
          <p:cNvSpPr txBox="1"/>
          <p:nvPr/>
        </p:nvSpPr>
        <p:spPr>
          <a:xfrm>
            <a:off x="805667" y="37484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Elke zomer weer hetzelfde liedje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10DAD4C-251A-4952-92FC-3C744D45B675}"/>
              </a:ext>
            </a:extLst>
          </p:cNvPr>
          <p:cNvSpPr txBox="1"/>
          <p:nvPr/>
        </p:nvSpPr>
        <p:spPr>
          <a:xfrm>
            <a:off x="805667" y="95962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Het begon al in mijn kindertijd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F4CCC0C-0AFD-4179-A17E-128BCD701606}"/>
              </a:ext>
            </a:extLst>
          </p:cNvPr>
          <p:cNvSpPr txBox="1"/>
          <p:nvPr/>
        </p:nvSpPr>
        <p:spPr>
          <a:xfrm>
            <a:off x="805667" y="154439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Elke zaterdag riep vader he daar Sam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7F42C31-7A1C-48FB-B57F-F74164C26938}"/>
              </a:ext>
            </a:extLst>
          </p:cNvPr>
          <p:cNvSpPr txBox="1"/>
          <p:nvPr/>
        </p:nvSpPr>
        <p:spPr>
          <a:xfrm>
            <a:off x="805667" y="212917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het wordt tijd dat je ‘t gras afrijdt.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9C21550-1A63-4FB2-BF7C-F3E3153FF294}"/>
              </a:ext>
            </a:extLst>
          </p:cNvPr>
          <p:cNvSpPr txBox="1"/>
          <p:nvPr/>
        </p:nvSpPr>
        <p:spPr>
          <a:xfrm>
            <a:off x="805667" y="2713945"/>
            <a:ext cx="1097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Al mijn vrienden waren aan ’t genieten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EB44A8E-E6F6-4B9F-86B1-74007F22270A}"/>
              </a:ext>
            </a:extLst>
          </p:cNvPr>
          <p:cNvSpPr txBox="1"/>
          <p:nvPr/>
        </p:nvSpPr>
        <p:spPr>
          <a:xfrm>
            <a:off x="805667" y="3266893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Van vakantie en het mooie weer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7A7ECA7-92D8-47D5-91A0-87D5C9BD1169}"/>
              </a:ext>
            </a:extLst>
          </p:cNvPr>
          <p:cNvSpPr txBox="1"/>
          <p:nvPr/>
        </p:nvSpPr>
        <p:spPr>
          <a:xfrm>
            <a:off x="805666" y="388349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En ik liep daar te zweten als een beer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967CF83-724F-4781-9527-7AD3EA4A69DE}"/>
              </a:ext>
            </a:extLst>
          </p:cNvPr>
          <p:cNvSpPr txBox="1"/>
          <p:nvPr/>
        </p:nvSpPr>
        <p:spPr>
          <a:xfrm>
            <a:off x="805666" y="446827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Ik dacht dit is de laatste keer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F8CC8AB-90E6-4571-B005-83A73FC28E0A}"/>
              </a:ext>
            </a:extLst>
          </p:cNvPr>
          <p:cNvSpPr txBox="1"/>
          <p:nvPr/>
        </p:nvSpPr>
        <p:spPr>
          <a:xfrm>
            <a:off x="805665" y="5021217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Wow, laat het gras maar groeien, laat het gras maar groeien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1671247-27B9-490E-903F-9F8CA5796D32}"/>
              </a:ext>
            </a:extLst>
          </p:cNvPr>
          <p:cNvSpPr txBox="1"/>
          <p:nvPr/>
        </p:nvSpPr>
        <p:spPr>
          <a:xfrm>
            <a:off x="805665" y="5574164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Laat het gras maar groeien, rij het nooit meer af.</a:t>
            </a:r>
          </a:p>
        </p:txBody>
      </p:sp>
    </p:spTree>
    <p:extLst>
      <p:ext uri="{BB962C8B-B14F-4D97-AF65-F5344CB8AC3E}">
        <p14:creationId xmlns:p14="http://schemas.microsoft.com/office/powerpoint/2010/main" val="12809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 title="Sam Gooris - Laat het gras maar groeien - Lyrics">
            <a:hlinkClick r:id="" action="ppaction://media"/>
            <a:extLst>
              <a:ext uri="{FF2B5EF4-FFF2-40B4-BE49-F238E27FC236}">
                <a16:creationId xmlns:a16="http://schemas.microsoft.com/office/drawing/2014/main" id="{AFA18960-59EB-4E1A-BA89-F3C07399E1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96000" y="886500"/>
            <a:ext cx="9000000" cy="50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C8A5FB95-AC14-47CE-B55E-B51A07314165}"/>
              </a:ext>
            </a:extLst>
          </p:cNvPr>
          <p:cNvSpPr txBox="1"/>
          <p:nvPr/>
        </p:nvSpPr>
        <p:spPr>
          <a:xfrm>
            <a:off x="805667" y="37484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We waren bijna echt vergeten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10DAD4C-251A-4952-92FC-3C744D45B675}"/>
              </a:ext>
            </a:extLst>
          </p:cNvPr>
          <p:cNvSpPr txBox="1"/>
          <p:nvPr/>
        </p:nvSpPr>
        <p:spPr>
          <a:xfrm>
            <a:off x="805667" y="95962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Hoe schoon de zomer wel kan zijn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F4CCC0C-0AFD-4179-A17E-128BCD701606}"/>
              </a:ext>
            </a:extLst>
          </p:cNvPr>
          <p:cNvSpPr txBox="1"/>
          <p:nvPr/>
        </p:nvSpPr>
        <p:spPr>
          <a:xfrm>
            <a:off x="805667" y="154439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Zonder zorgen en zonder regen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7F42C31-7A1C-48FB-B57F-F74164C26938}"/>
              </a:ext>
            </a:extLst>
          </p:cNvPr>
          <p:cNvSpPr txBox="1"/>
          <p:nvPr/>
        </p:nvSpPr>
        <p:spPr>
          <a:xfrm>
            <a:off x="805667" y="212917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Hoe schoon de zomer hier kan zijn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9C21550-1A63-4FB2-BF7C-F3E3153FF294}"/>
              </a:ext>
            </a:extLst>
          </p:cNvPr>
          <p:cNvSpPr txBox="1"/>
          <p:nvPr/>
        </p:nvSpPr>
        <p:spPr>
          <a:xfrm>
            <a:off x="805667" y="2713945"/>
            <a:ext cx="1097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We waren uit het oog verloren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EB44A8E-E6F6-4B9F-86B1-74007F22270A}"/>
              </a:ext>
            </a:extLst>
          </p:cNvPr>
          <p:cNvSpPr txBox="1"/>
          <p:nvPr/>
        </p:nvSpPr>
        <p:spPr>
          <a:xfrm>
            <a:off x="805667" y="3266893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Hoe warm een weiland hier kan zijn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7A7ECA7-92D8-47D5-91A0-87D5C9BD1169}"/>
              </a:ext>
            </a:extLst>
          </p:cNvPr>
          <p:cNvSpPr txBox="1"/>
          <p:nvPr/>
        </p:nvSpPr>
        <p:spPr>
          <a:xfrm>
            <a:off x="805666" y="388349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Open de vensters en open de ogen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967CF83-724F-4781-9527-7AD3EA4A69DE}"/>
              </a:ext>
            </a:extLst>
          </p:cNvPr>
          <p:cNvSpPr txBox="1"/>
          <p:nvPr/>
        </p:nvSpPr>
        <p:spPr>
          <a:xfrm>
            <a:off x="805666" y="446827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Zie hoe schoon de zomers zijn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F8CC8AB-90E6-4571-B005-83A73FC28E0A}"/>
              </a:ext>
            </a:extLst>
          </p:cNvPr>
          <p:cNvSpPr txBox="1"/>
          <p:nvPr/>
        </p:nvSpPr>
        <p:spPr>
          <a:xfrm>
            <a:off x="805665" y="5021217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Ik hou van u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1671247-27B9-490E-903F-9F8CA5796D32}"/>
              </a:ext>
            </a:extLst>
          </p:cNvPr>
          <p:cNvSpPr txBox="1"/>
          <p:nvPr/>
        </p:nvSpPr>
        <p:spPr>
          <a:xfrm>
            <a:off x="805665" y="5574164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Ik hou van u</a:t>
            </a:r>
          </a:p>
        </p:txBody>
      </p:sp>
    </p:spTree>
    <p:extLst>
      <p:ext uri="{BB962C8B-B14F-4D97-AF65-F5344CB8AC3E}">
        <p14:creationId xmlns:p14="http://schemas.microsoft.com/office/powerpoint/2010/main" val="18030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Ik hou van U lyrics">
            <a:hlinkClick r:id="" action="ppaction://media"/>
            <a:extLst>
              <a:ext uri="{FF2B5EF4-FFF2-40B4-BE49-F238E27FC236}">
                <a16:creationId xmlns:a16="http://schemas.microsoft.com/office/drawing/2014/main" id="{6592BBEE-A17C-4905-906C-46F096637D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96000" y="886500"/>
            <a:ext cx="9000000" cy="50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1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C8A5FB95-AC14-47CE-B55E-B51A07314165}"/>
              </a:ext>
            </a:extLst>
          </p:cNvPr>
          <p:cNvSpPr txBox="1"/>
          <p:nvPr/>
        </p:nvSpPr>
        <p:spPr>
          <a:xfrm>
            <a:off x="805667" y="37484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Je vraagt of ik zin heb in een sigaret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10DAD4C-251A-4952-92FC-3C744D45B675}"/>
              </a:ext>
            </a:extLst>
          </p:cNvPr>
          <p:cNvSpPr txBox="1"/>
          <p:nvPr/>
        </p:nvSpPr>
        <p:spPr>
          <a:xfrm>
            <a:off x="805667" y="95962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Het is twee uur ‘s nachts, we liggen op bed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F4CCC0C-0AFD-4179-A17E-128BCD701606}"/>
              </a:ext>
            </a:extLst>
          </p:cNvPr>
          <p:cNvSpPr txBox="1"/>
          <p:nvPr/>
        </p:nvSpPr>
        <p:spPr>
          <a:xfrm>
            <a:off x="805667" y="154439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In een hotel in een stad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7F42C31-7A1C-48FB-B57F-F74164C26938}"/>
              </a:ext>
            </a:extLst>
          </p:cNvPr>
          <p:cNvSpPr txBox="1"/>
          <p:nvPr/>
        </p:nvSpPr>
        <p:spPr>
          <a:xfrm>
            <a:off x="805667" y="212917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Waar niemand ons hoort, waar niemand ons kent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9C21550-1A63-4FB2-BF7C-F3E3153FF294}"/>
              </a:ext>
            </a:extLst>
          </p:cNvPr>
          <p:cNvSpPr txBox="1"/>
          <p:nvPr/>
        </p:nvSpPr>
        <p:spPr>
          <a:xfrm>
            <a:off x="805667" y="2713945"/>
            <a:ext cx="1097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En niemand ons stoort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EB44A8E-E6F6-4B9F-86B1-74007F22270A}"/>
              </a:ext>
            </a:extLst>
          </p:cNvPr>
          <p:cNvSpPr txBox="1"/>
          <p:nvPr/>
        </p:nvSpPr>
        <p:spPr>
          <a:xfrm>
            <a:off x="805667" y="3266893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Op de vloer ligt een lege fles wijn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7A7ECA7-92D8-47D5-91A0-87D5C9BD1169}"/>
              </a:ext>
            </a:extLst>
          </p:cNvPr>
          <p:cNvSpPr txBox="1"/>
          <p:nvPr/>
        </p:nvSpPr>
        <p:spPr>
          <a:xfrm>
            <a:off x="805666" y="388349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En kledingstukken die van jou of mij kunnen zijn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967CF83-724F-4781-9527-7AD3EA4A69DE}"/>
              </a:ext>
            </a:extLst>
          </p:cNvPr>
          <p:cNvSpPr txBox="1"/>
          <p:nvPr/>
        </p:nvSpPr>
        <p:spPr>
          <a:xfrm>
            <a:off x="805666" y="446827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Een schemering de radio zacht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F8CC8AB-90E6-4571-B005-83A73FC28E0A}"/>
              </a:ext>
            </a:extLst>
          </p:cNvPr>
          <p:cNvSpPr txBox="1"/>
          <p:nvPr/>
        </p:nvSpPr>
        <p:spPr>
          <a:xfrm>
            <a:off x="805665" y="5021217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En deze nacht heeft alles wat ik van een nacht verwacht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1671247-27B9-490E-903F-9F8CA5796D32}"/>
              </a:ext>
            </a:extLst>
          </p:cNvPr>
          <p:cNvSpPr txBox="1"/>
          <p:nvPr/>
        </p:nvSpPr>
        <p:spPr>
          <a:xfrm>
            <a:off x="805665" y="5574164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Het is een nacht die je normaal alleen in films ziet</a:t>
            </a:r>
          </a:p>
        </p:txBody>
      </p:sp>
    </p:spTree>
    <p:extLst>
      <p:ext uri="{BB962C8B-B14F-4D97-AF65-F5344CB8AC3E}">
        <p14:creationId xmlns:p14="http://schemas.microsoft.com/office/powerpoint/2010/main" val="387150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 title="5  Guus Meeuwis   Het is een nacht">
            <a:hlinkClick r:id="" action="ppaction://media"/>
            <a:extLst>
              <a:ext uri="{FF2B5EF4-FFF2-40B4-BE49-F238E27FC236}">
                <a16:creationId xmlns:a16="http://schemas.microsoft.com/office/drawing/2014/main" id="{4D50DC8F-FBB1-46D6-A67B-55E24AAE84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96000" y="54000"/>
            <a:ext cx="9000000" cy="67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C8A5FB95-AC14-47CE-B55E-B51A07314165}"/>
              </a:ext>
            </a:extLst>
          </p:cNvPr>
          <p:cNvSpPr txBox="1"/>
          <p:nvPr/>
        </p:nvSpPr>
        <p:spPr>
          <a:xfrm>
            <a:off x="805667" y="37484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Rood is al lang het rood niet meer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10DAD4C-251A-4952-92FC-3C744D45B675}"/>
              </a:ext>
            </a:extLst>
          </p:cNvPr>
          <p:cNvSpPr txBox="1"/>
          <p:nvPr/>
        </p:nvSpPr>
        <p:spPr>
          <a:xfrm>
            <a:off x="805667" y="95962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Het rood van rode rozen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F4CCC0C-0AFD-4179-A17E-128BCD701606}"/>
              </a:ext>
            </a:extLst>
          </p:cNvPr>
          <p:cNvSpPr txBox="1"/>
          <p:nvPr/>
        </p:nvSpPr>
        <p:spPr>
          <a:xfrm>
            <a:off x="805667" y="154439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De kleur van liefde van weleer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7F42C31-7A1C-48FB-B57F-F74164C26938}"/>
              </a:ext>
            </a:extLst>
          </p:cNvPr>
          <p:cNvSpPr txBox="1"/>
          <p:nvPr/>
        </p:nvSpPr>
        <p:spPr>
          <a:xfrm>
            <a:off x="805667" y="212917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Lijkt door de haat gekozen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9C21550-1A63-4FB2-BF7C-F3E3153FF294}"/>
              </a:ext>
            </a:extLst>
          </p:cNvPr>
          <p:cNvSpPr txBox="1"/>
          <p:nvPr/>
        </p:nvSpPr>
        <p:spPr>
          <a:xfrm>
            <a:off x="805667" y="2713945"/>
            <a:ext cx="1097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Dat mooie rood was ooit voor mij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EB44A8E-E6F6-4B9F-86B1-74007F22270A}"/>
              </a:ext>
            </a:extLst>
          </p:cNvPr>
          <p:cNvSpPr txBox="1"/>
          <p:nvPr/>
        </p:nvSpPr>
        <p:spPr>
          <a:xfrm>
            <a:off x="805667" y="3266893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Een kleur van passie en van wijn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7A7ECA7-92D8-47D5-91A0-87D5C9BD1169}"/>
              </a:ext>
            </a:extLst>
          </p:cNvPr>
          <p:cNvSpPr txBox="1"/>
          <p:nvPr/>
        </p:nvSpPr>
        <p:spPr>
          <a:xfrm>
            <a:off x="805666" y="3883495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Ik wil haar terug, die mooie tijd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967CF83-724F-4781-9527-7AD3EA4A69DE}"/>
              </a:ext>
            </a:extLst>
          </p:cNvPr>
          <p:cNvSpPr txBox="1"/>
          <p:nvPr/>
        </p:nvSpPr>
        <p:spPr>
          <a:xfrm>
            <a:off x="805666" y="4468270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Maar zij lijkt lang vervlogen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F8CC8AB-90E6-4571-B005-83A73FC28E0A}"/>
              </a:ext>
            </a:extLst>
          </p:cNvPr>
          <p:cNvSpPr txBox="1"/>
          <p:nvPr/>
        </p:nvSpPr>
        <p:spPr>
          <a:xfrm>
            <a:off x="805665" y="5021217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En alle beelden op tv van bloed en oorlog om ons heen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1671247-27B9-490E-903F-9F8CA5796D32}"/>
              </a:ext>
            </a:extLst>
          </p:cNvPr>
          <p:cNvSpPr txBox="1"/>
          <p:nvPr/>
        </p:nvSpPr>
        <p:spPr>
          <a:xfrm>
            <a:off x="805665" y="5574164"/>
            <a:ext cx="105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Werken daar ook niet echt aan mee</a:t>
            </a:r>
          </a:p>
        </p:txBody>
      </p:sp>
    </p:spTree>
    <p:extLst>
      <p:ext uri="{BB962C8B-B14F-4D97-AF65-F5344CB8AC3E}">
        <p14:creationId xmlns:p14="http://schemas.microsoft.com/office/powerpoint/2010/main" val="43398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25529-5A7B-4F4C-8078-8A6826AE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136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Wat is de juiste spelling en vervoeging van het werkwoord skiën?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BEC4C4-E1A5-4620-8055-1B69E944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2719"/>
            <a:ext cx="10515600" cy="3464243"/>
          </a:xfrm>
        </p:spPr>
        <p:txBody>
          <a:bodyPr/>
          <a:lstStyle/>
          <a:p>
            <a:pPr marL="1200150" lvl="1" indent="-742950">
              <a:buFont typeface="+mj-lt"/>
              <a:buAutoNum type="alphaUcPeriod"/>
            </a:pPr>
            <a:r>
              <a:rPr lang="nl-NL" sz="4000" dirty="0" err="1"/>
              <a:t>Skie</a:t>
            </a:r>
            <a:r>
              <a:rPr lang="nl-NL" sz="4000" dirty="0"/>
              <a:t>, skiet, skiede, </a:t>
            </a:r>
            <a:r>
              <a:rPr lang="nl-NL" sz="4000" dirty="0" err="1"/>
              <a:t>geski</a:t>
            </a:r>
            <a:r>
              <a:rPr lang="nl-NL" sz="4000" dirty="0"/>
              <a:t>-et</a:t>
            </a:r>
            <a:endParaRPr lang="nl-BE" sz="4000" dirty="0"/>
          </a:p>
          <a:p>
            <a:pPr marL="1200150" lvl="1" indent="-742950">
              <a:buFont typeface="+mj-lt"/>
              <a:buAutoNum type="alphaUcPeriod"/>
            </a:pPr>
            <a:r>
              <a:rPr lang="nl-NL" sz="4000" dirty="0"/>
              <a:t>Ski, </a:t>
            </a:r>
            <a:r>
              <a:rPr lang="nl-NL" sz="4000" dirty="0" err="1"/>
              <a:t>skiët</a:t>
            </a:r>
            <a:r>
              <a:rPr lang="nl-NL" sz="4000" dirty="0"/>
              <a:t>, skiede, </a:t>
            </a:r>
            <a:r>
              <a:rPr lang="nl-NL" sz="4000" dirty="0" err="1"/>
              <a:t>geskiet</a:t>
            </a:r>
            <a:endParaRPr lang="nl-BE" sz="4000" dirty="0"/>
          </a:p>
          <a:p>
            <a:pPr marL="1200150" lvl="1" indent="-742950">
              <a:buFont typeface="+mj-lt"/>
              <a:buAutoNum type="alphaUcPeriod"/>
            </a:pPr>
            <a:r>
              <a:rPr lang="nl-NL" sz="4000" dirty="0" err="1"/>
              <a:t>Skie</a:t>
            </a:r>
            <a:r>
              <a:rPr lang="nl-NL" sz="4000" dirty="0"/>
              <a:t>, skiet, </a:t>
            </a:r>
            <a:r>
              <a:rPr lang="nl-NL" sz="4000" dirty="0" err="1"/>
              <a:t>skiiede</a:t>
            </a:r>
            <a:r>
              <a:rPr lang="nl-NL" sz="4000" dirty="0"/>
              <a:t>, </a:t>
            </a:r>
            <a:r>
              <a:rPr lang="nl-NL" sz="4000" dirty="0" err="1"/>
              <a:t>geskiied</a:t>
            </a:r>
            <a:endParaRPr lang="nl-BE" sz="4000" dirty="0"/>
          </a:p>
          <a:p>
            <a:pPr marL="1200150" lvl="1" indent="-742950">
              <a:buFont typeface="+mj-lt"/>
              <a:buAutoNum type="alphaUcPeriod"/>
            </a:pPr>
            <a:r>
              <a:rPr lang="nl-NL" sz="4000" dirty="0"/>
              <a:t>Ski, skiet, skiede, geskied</a:t>
            </a:r>
            <a:endParaRPr lang="nl-BE" sz="40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152944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Marco Borsato - Rood with lyrics">
            <a:hlinkClick r:id="" action="ppaction://media"/>
            <a:extLst>
              <a:ext uri="{FF2B5EF4-FFF2-40B4-BE49-F238E27FC236}">
                <a16:creationId xmlns:a16="http://schemas.microsoft.com/office/drawing/2014/main" id="{C67E33C7-4F33-4386-A4B0-444B285C19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96000" y="54000"/>
            <a:ext cx="9000000" cy="67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4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82AAC-AFE6-4863-A727-E03261646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7800"/>
            <a:ext cx="9144000" cy="1422400"/>
          </a:xfrm>
        </p:spPr>
        <p:txBody>
          <a:bodyPr>
            <a:normAutofit/>
          </a:bodyPr>
          <a:lstStyle/>
          <a:p>
            <a:r>
              <a:rPr lang="nl-BE" sz="9600" dirty="0"/>
              <a:t>En de winnaar is…</a:t>
            </a:r>
          </a:p>
        </p:txBody>
      </p:sp>
    </p:spTree>
    <p:extLst>
      <p:ext uri="{BB962C8B-B14F-4D97-AF65-F5344CB8AC3E}">
        <p14:creationId xmlns:p14="http://schemas.microsoft.com/office/powerpoint/2010/main" val="3277345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25529-5A7B-4F4C-8078-8A6826AE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136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Wat is een ander woord voor langlaufen?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BEC4C4-E1A5-4620-8055-1B69E944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2719"/>
            <a:ext cx="10515600" cy="3464243"/>
          </a:xfrm>
        </p:spPr>
        <p:txBody>
          <a:bodyPr/>
          <a:lstStyle/>
          <a:p>
            <a:pPr marL="914400" lvl="1" indent="-457200">
              <a:buFont typeface="+mj-lt"/>
              <a:buAutoNum type="alphaUcPeriod"/>
            </a:pPr>
            <a:r>
              <a:rPr lang="nl-NL" sz="4000" dirty="0"/>
              <a:t>Skiwandelen</a:t>
            </a:r>
            <a:endParaRPr lang="nl-BE" sz="4000" dirty="0"/>
          </a:p>
          <a:p>
            <a:pPr marL="914400" lvl="1" indent="-457200">
              <a:buFont typeface="+mj-lt"/>
              <a:buAutoNum type="alphaUcPeriod"/>
            </a:pPr>
            <a:r>
              <a:rPr lang="nl-NL" sz="4000" dirty="0"/>
              <a:t>Crosscountry</a:t>
            </a:r>
            <a:endParaRPr lang="nl-BE" sz="4000" dirty="0"/>
          </a:p>
          <a:p>
            <a:pPr marL="914400" lvl="1" indent="-457200">
              <a:buFont typeface="+mj-lt"/>
              <a:buAutoNum type="alphaUcPeriod"/>
            </a:pPr>
            <a:r>
              <a:rPr lang="nl-NL" sz="4000" dirty="0"/>
              <a:t>Skilopen</a:t>
            </a:r>
            <a:endParaRPr lang="nl-BE" sz="4000" dirty="0"/>
          </a:p>
          <a:p>
            <a:pPr marL="914400" lvl="1" indent="-457200">
              <a:buFont typeface="+mj-lt"/>
              <a:buAutoNum type="alphaUcPeriod"/>
            </a:pPr>
            <a:r>
              <a:rPr lang="nl-NL" sz="4000" dirty="0" err="1"/>
              <a:t>Skirun</a:t>
            </a:r>
            <a:endParaRPr lang="nl-BE" sz="40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0354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25529-5A7B-4F4C-8078-8A6826AE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1365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nl-NL" dirty="0"/>
              <a:t>In 1879 werd het eerste officiële wereldrecord schansspringen gevestigd. Hoeveel meter was dit eerste record?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BEC4C4-E1A5-4620-8055-1B69E944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2719"/>
            <a:ext cx="10515600" cy="3464243"/>
          </a:xfrm>
        </p:spPr>
        <p:txBody>
          <a:bodyPr/>
          <a:lstStyle/>
          <a:p>
            <a:pPr marL="914400" lvl="1" indent="-457200">
              <a:buFont typeface="+mj-lt"/>
              <a:buAutoNum type="alphaUcPeriod"/>
            </a:pPr>
            <a:r>
              <a:rPr lang="nl-NL" sz="4000" dirty="0"/>
              <a:t>13 meter </a:t>
            </a:r>
            <a:endParaRPr lang="nl-BE" sz="4000" dirty="0"/>
          </a:p>
          <a:p>
            <a:pPr marL="914400" lvl="1" indent="-457200">
              <a:buFont typeface="+mj-lt"/>
              <a:buAutoNum type="alphaUcPeriod"/>
            </a:pPr>
            <a:r>
              <a:rPr lang="nl-NL" sz="4000" dirty="0"/>
              <a:t>23 meter</a:t>
            </a:r>
            <a:endParaRPr lang="nl-BE" sz="4000" dirty="0"/>
          </a:p>
          <a:p>
            <a:pPr marL="914400" lvl="1" indent="-457200">
              <a:buFont typeface="+mj-lt"/>
              <a:buAutoNum type="alphaUcPeriod"/>
            </a:pPr>
            <a:r>
              <a:rPr lang="nl-NL" sz="4000" dirty="0"/>
              <a:t>83 meter</a:t>
            </a:r>
            <a:endParaRPr lang="nl-BE" sz="4000" dirty="0"/>
          </a:p>
          <a:p>
            <a:pPr marL="914400" lvl="1" indent="-457200">
              <a:buFont typeface="+mj-lt"/>
              <a:buAutoNum type="alphaUcPeriod"/>
            </a:pPr>
            <a:r>
              <a:rPr lang="nl-NL" sz="4000" dirty="0"/>
              <a:t>123 meter</a:t>
            </a:r>
            <a:endParaRPr lang="nl-BE" sz="40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0817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25529-5A7B-4F4C-8078-8A6826AE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885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nl-NL" dirty="0"/>
              <a:t>Wedstrijdschansen zijn er in soorten en maten. Van de grootsten (145-185 meter) zijn er slechts enkele ter wereld. Er worden sprongen gemaakt van meer dan 200 meter. Hoe heet deze extreme sport?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BEC4C4-E1A5-4620-8055-1B69E944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10559"/>
            <a:ext cx="10515600" cy="3464243"/>
          </a:xfrm>
        </p:spPr>
        <p:txBody>
          <a:bodyPr/>
          <a:lstStyle/>
          <a:p>
            <a:pPr marL="1200150" lvl="1" indent="-742950">
              <a:buFont typeface="+mj-lt"/>
              <a:buAutoNum type="alphaUcPeriod"/>
            </a:pPr>
            <a:r>
              <a:rPr lang="nl-NL" sz="4000" dirty="0"/>
              <a:t>Skispringen</a:t>
            </a:r>
            <a:endParaRPr lang="nl-BE" sz="4000" dirty="0"/>
          </a:p>
          <a:p>
            <a:pPr marL="1200150" lvl="1" indent="-742950">
              <a:buFont typeface="+mj-lt"/>
              <a:buAutoNum type="alphaUcPeriod"/>
            </a:pPr>
            <a:r>
              <a:rPr lang="nl-NL" sz="4000" dirty="0"/>
              <a:t>Base-</a:t>
            </a:r>
            <a:r>
              <a:rPr lang="nl-NL" sz="4000" dirty="0" err="1"/>
              <a:t>skiing</a:t>
            </a:r>
            <a:endParaRPr lang="nl-BE" sz="4000" dirty="0"/>
          </a:p>
          <a:p>
            <a:pPr marL="1200150" lvl="1" indent="-742950">
              <a:buFont typeface="+mj-lt"/>
              <a:buAutoNum type="alphaUcPeriod"/>
            </a:pPr>
            <a:r>
              <a:rPr lang="nl-NL" sz="4000" dirty="0"/>
              <a:t>Skivliegen</a:t>
            </a:r>
            <a:endParaRPr lang="nl-BE" sz="4000" dirty="0"/>
          </a:p>
          <a:p>
            <a:pPr marL="1200150" lvl="1" indent="-742950">
              <a:buFont typeface="+mj-lt"/>
              <a:buAutoNum type="alphaUcPeriod"/>
            </a:pPr>
            <a:r>
              <a:rPr lang="nl-NL" sz="4000" dirty="0"/>
              <a:t>Schansspringen </a:t>
            </a:r>
            <a:endParaRPr lang="nl-BE" sz="40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476799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1032</Words>
  <Application>Microsoft Office PowerPoint</Application>
  <PresentationFormat>Breedbeeld</PresentationFormat>
  <Paragraphs>186</Paragraphs>
  <Slides>61</Slides>
  <Notes>30</Notes>
  <HiddenSlides>0</HiddenSlides>
  <MMClips>20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61</vt:i4>
      </vt:variant>
    </vt:vector>
  </HeadingPairs>
  <TitlesOfParts>
    <vt:vector size="65" baseType="lpstr">
      <vt:lpstr>Arial</vt:lpstr>
      <vt:lpstr>Calibri</vt:lpstr>
      <vt:lpstr>Calibri Light</vt:lpstr>
      <vt:lpstr>Kantoorthema</vt:lpstr>
      <vt:lpstr>APRÈS-SKI QUIZ</vt:lpstr>
      <vt:lpstr>RONDE 1 VERKLEDEN</vt:lpstr>
      <vt:lpstr>RONDE 2 SKIQUIZ</vt:lpstr>
      <vt:lpstr>De slalom is een ware uitputtingsslag. Hoe vaak moeten de mannen bij de Olympische spelen van richting veranderen bij de slalom? </vt:lpstr>
      <vt:lpstr>Wat is een skiffeur?</vt:lpstr>
      <vt:lpstr>Wat is de juiste spelling en vervoeging van het werkwoord skiën?</vt:lpstr>
      <vt:lpstr>Wat is een ander woord voor langlaufen?</vt:lpstr>
      <vt:lpstr>In 1879 werd het eerste officiële wereldrecord schansspringen gevestigd. Hoeveel meter was dit eerste record?</vt:lpstr>
      <vt:lpstr>Wedstrijdschansen zijn er in soorten en maten. Van de grootsten (145-185 meter) zijn er slechts enkele ter wereld. Er worden sprongen gemaakt van meer dan 200 meter. Hoe heet deze extreme sport?</vt:lpstr>
      <vt:lpstr>PowerPoint-presentatie</vt:lpstr>
      <vt:lpstr>Het vliegerlied – Café the block</vt:lpstr>
      <vt:lpstr>PowerPoint-presentatie</vt:lpstr>
      <vt:lpstr>Naar voren, naar achter  – De Alpenzusjes</vt:lpstr>
      <vt:lpstr>PowerPoint-presentatie</vt:lpstr>
      <vt:lpstr>Links, rechts - Snollebollekes</vt:lpstr>
      <vt:lpstr>PowerPoint-presentatie</vt:lpstr>
      <vt:lpstr>Cowboys en indianen  – De Dikdakkers</vt:lpstr>
      <vt:lpstr>Cowboys en indianen  – De Dikdakkers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En de winnaar is…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APRÈS-SKI QUIZ</dc:title>
  <dc:creator>Sarah Voorjans</dc:creator>
  <cp:lastModifiedBy>Sarah Voorjans</cp:lastModifiedBy>
  <cp:revision>23</cp:revision>
  <dcterms:created xsi:type="dcterms:W3CDTF">2021-01-26T08:55:11Z</dcterms:created>
  <dcterms:modified xsi:type="dcterms:W3CDTF">2021-01-26T15:56:47Z</dcterms:modified>
</cp:coreProperties>
</file>